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f2ed12a2ca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f2ed12a2ca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f2ed12a2ca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f2ed12a2ca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01560f514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101560f514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ef9a97d6e6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ef9a97d6e6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fa57e2eae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fa57e2eae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f2f7b4420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f2f7b4420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01560f5147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101560f5147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100ff494f0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100ff494f0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01560f5147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101560f5147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101560f5147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101560f5147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eda9cd961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geda9cd961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01560f5147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101560f5147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fa68dd4c6d_4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fa68dd4c6d_4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fa68dd4c6d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fa68dd4c6d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f4e5c25b7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f4e5c25b7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fa68dd4c6d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fa68dd4c6d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00e95ec8e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00e95ec8e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100e95ec8e6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100e95ec8e6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100e95ec8e6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100e95ec8e6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f2ed12a2ca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f2ed12a2ca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f2ed12a2ca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f2ed12a2ca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f2ed12a2ca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f2ed12a2ca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f2ed12a2ca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f2ed12a2ca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5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4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7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1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4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3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1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2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0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9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6"/>
          <p:cNvSpPr/>
          <p:nvPr/>
        </p:nvSpPr>
        <p:spPr>
          <a:xfrm>
            <a:off x="7303725" y="1199875"/>
            <a:ext cx="690600" cy="556500"/>
          </a:xfrm>
          <a:prstGeom prst="rect">
            <a:avLst/>
          </a:prstGeom>
          <a:solidFill>
            <a:srgbClr val="FAEE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